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3"/>
  </p:notesMasterIdLst>
  <p:sldIdLst>
    <p:sldId id="950" r:id="rId2"/>
    <p:sldId id="1059" r:id="rId3"/>
    <p:sldId id="1055" r:id="rId4"/>
    <p:sldId id="460" r:id="rId5"/>
    <p:sldId id="477" r:id="rId6"/>
    <p:sldId id="478" r:id="rId7"/>
    <p:sldId id="1215" r:id="rId8"/>
    <p:sldId id="1216" r:id="rId9"/>
    <p:sldId id="1217" r:id="rId10"/>
    <p:sldId id="1218" r:id="rId11"/>
    <p:sldId id="1184" r:id="rId12"/>
    <p:sldId id="1219" r:id="rId13"/>
    <p:sldId id="1220" r:id="rId14"/>
    <p:sldId id="1221" r:id="rId15"/>
    <p:sldId id="1222" r:id="rId16"/>
    <p:sldId id="1223" r:id="rId17"/>
    <p:sldId id="1227" r:id="rId18"/>
    <p:sldId id="524" r:id="rId19"/>
    <p:sldId id="525" r:id="rId20"/>
    <p:sldId id="1228" r:id="rId21"/>
    <p:sldId id="526" r:id="rId22"/>
    <p:sldId id="1190" r:id="rId23"/>
    <p:sldId id="656" r:id="rId24"/>
    <p:sldId id="657" r:id="rId25"/>
    <p:sldId id="661" r:id="rId26"/>
    <p:sldId id="658" r:id="rId27"/>
    <p:sldId id="659" r:id="rId28"/>
    <p:sldId id="660" r:id="rId29"/>
    <p:sldId id="713" r:id="rId30"/>
    <p:sldId id="1225" r:id="rId31"/>
    <p:sldId id="1224" r:id="rId32"/>
    <p:sldId id="1229" r:id="rId33"/>
    <p:sldId id="1230" r:id="rId34"/>
    <p:sldId id="1231" r:id="rId35"/>
    <p:sldId id="1232" r:id="rId36"/>
    <p:sldId id="1233" r:id="rId37"/>
    <p:sldId id="1234" r:id="rId38"/>
    <p:sldId id="954" r:id="rId39"/>
    <p:sldId id="1214" r:id="rId40"/>
    <p:sldId id="1189" r:id="rId41"/>
    <p:sldId id="1171" r:id="rId42"/>
    <p:sldId id="1130" r:id="rId43"/>
    <p:sldId id="1122" r:id="rId44"/>
    <p:sldId id="332" r:id="rId45"/>
    <p:sldId id="454" r:id="rId46"/>
    <p:sldId id="455" r:id="rId47"/>
    <p:sldId id="456" r:id="rId48"/>
    <p:sldId id="457" r:id="rId49"/>
    <p:sldId id="458" r:id="rId50"/>
    <p:sldId id="1226" r:id="rId51"/>
    <p:sldId id="946" r:id="rId5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 Service" id="{1F80873B-EF87-4756-A9D6-A147B579BB11}">
          <p14:sldIdLst>
            <p14:sldId id="950"/>
            <p14:sldId id="1059"/>
            <p14:sldId id="1055"/>
            <p14:sldId id="460"/>
            <p14:sldId id="477"/>
            <p14:sldId id="478"/>
            <p14:sldId id="1215"/>
            <p14:sldId id="1216"/>
            <p14:sldId id="1217"/>
            <p14:sldId id="1218"/>
            <p14:sldId id="1184"/>
            <p14:sldId id="1219"/>
            <p14:sldId id="1220"/>
            <p14:sldId id="1221"/>
            <p14:sldId id="1222"/>
            <p14:sldId id="1223"/>
            <p14:sldId id="1227"/>
            <p14:sldId id="524"/>
            <p14:sldId id="525"/>
            <p14:sldId id="1228"/>
            <p14:sldId id="526"/>
            <p14:sldId id="1190"/>
            <p14:sldId id="656"/>
            <p14:sldId id="657"/>
            <p14:sldId id="661"/>
            <p14:sldId id="658"/>
            <p14:sldId id="659"/>
            <p14:sldId id="660"/>
            <p14:sldId id="713"/>
            <p14:sldId id="1225"/>
            <p14:sldId id="1224"/>
            <p14:sldId id="1229"/>
            <p14:sldId id="1230"/>
            <p14:sldId id="1231"/>
            <p14:sldId id="1232"/>
            <p14:sldId id="1233"/>
            <p14:sldId id="1234"/>
            <p14:sldId id="954"/>
            <p14:sldId id="1214"/>
            <p14:sldId id="1189"/>
            <p14:sldId id="1171"/>
            <p14:sldId id="1130"/>
            <p14:sldId id="1122"/>
            <p14:sldId id="332"/>
            <p14:sldId id="454"/>
            <p14:sldId id="455"/>
            <p14:sldId id="456"/>
            <p14:sldId id="457"/>
            <p14:sldId id="458"/>
            <p14:sldId id="1226"/>
            <p14:sldId id="94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  <a:srgbClr val="E6A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61" autoAdjust="0"/>
    <p:restoredTop sz="82265" autoAdjust="0"/>
  </p:normalViewPr>
  <p:slideViewPr>
    <p:cSldViewPr>
      <p:cViewPr varScale="1">
        <p:scale>
          <a:sx n="84" d="100"/>
          <a:sy n="84" d="100"/>
        </p:scale>
        <p:origin x="1914" y="84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7EAEFC-A9C7-464E-BE3F-33D4DD72E122}" type="datetimeFigureOut">
              <a:rPr lang="en-GB" smtClean="0"/>
              <a:t>08/07/2024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9B61DE-1D46-4752-AF65-FA2C4EB0D1D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71488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9B61DE-1D46-4752-AF65-FA2C4EB0D1D0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69148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16018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89879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93205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84549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90831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94077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51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21748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08/07/2024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08/07/2024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08/07/2024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08/07/2024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08/07/2024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08/07/2024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08/07/2024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08/07/2024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08/07/2024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08/07/2024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08/07/2024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836712"/>
            <a:ext cx="8229600" cy="4369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EA1CF3-4A15-4CBF-9A5A-6A56C368BE71}" type="datetimeFigureOut">
              <a:rPr lang="en-GB" smtClean="0"/>
              <a:pPr/>
              <a:t>08/07/2024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81FA438-06AA-FBAF-6598-C474F739A20A}"/>
              </a:ext>
            </a:extLst>
          </p:cNvPr>
          <p:cNvSpPr/>
          <p:nvPr userDrawn="1"/>
        </p:nvSpPr>
        <p:spPr>
          <a:xfrm>
            <a:off x="72008" y="5949280"/>
            <a:ext cx="899592" cy="773808"/>
          </a:xfrm>
          <a:prstGeom prst="rect">
            <a:avLst/>
          </a:prstGeom>
          <a:blipFill>
            <a:blip r:embed="rId1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5A119C8-FA69-A36C-A18F-B470565B9C0C}"/>
              </a:ext>
            </a:extLst>
          </p:cNvPr>
          <p:cNvCxnSpPr>
            <a:cxnSpLocks/>
          </p:cNvCxnSpPr>
          <p:nvPr userDrawn="1"/>
        </p:nvCxnSpPr>
        <p:spPr>
          <a:xfrm>
            <a:off x="971600" y="6237312"/>
            <a:ext cx="7715200" cy="0"/>
          </a:xfrm>
          <a:prstGeom prst="line">
            <a:avLst/>
          </a:prstGeom>
          <a:ln w="1905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AFB4C0C-9840-84EC-CAB9-6BA55788BC6D}"/>
              </a:ext>
            </a:extLst>
          </p:cNvPr>
          <p:cNvCxnSpPr>
            <a:cxnSpLocks/>
          </p:cNvCxnSpPr>
          <p:nvPr userDrawn="1"/>
        </p:nvCxnSpPr>
        <p:spPr>
          <a:xfrm>
            <a:off x="457200" y="764704"/>
            <a:ext cx="8229600" cy="0"/>
          </a:xfrm>
          <a:prstGeom prst="line">
            <a:avLst/>
          </a:prstGeom>
          <a:ln w="1905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Cornerstone City Church</a:t>
            </a:r>
            <a:b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Peninsula Plus Community</a:t>
            </a:r>
            <a:b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b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Hoo Are Ya</a:t>
            </a:r>
            <a:b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chemeClr val="bg1"/>
                </a:solidFill>
              </a:rPr>
              <a:t>14th July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2024</a:t>
            </a:r>
          </a:p>
        </p:txBody>
      </p:sp>
    </p:spTree>
    <p:extLst>
      <p:ext uri="{BB962C8B-B14F-4D97-AF65-F5344CB8AC3E}">
        <p14:creationId xmlns:p14="http://schemas.microsoft.com/office/powerpoint/2010/main" val="19025295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Holy </a:t>
            </a:r>
            <a:r>
              <a:rPr lang="en-GB" sz="4000" dirty="0" err="1">
                <a:solidFill>
                  <a:schemeClr val="bg1"/>
                </a:solidFill>
              </a:rPr>
              <a:t>holy</a:t>
            </a:r>
            <a:r>
              <a:rPr lang="en-GB" sz="4000" dirty="0">
                <a:solidFill>
                  <a:schemeClr val="bg1"/>
                </a:solidFill>
              </a:rPr>
              <a:t> </a:t>
            </a:r>
            <a:r>
              <a:rPr lang="en-GB" sz="4000" dirty="0" err="1">
                <a:solidFill>
                  <a:schemeClr val="bg1"/>
                </a:solidFill>
              </a:rPr>
              <a:t>holy</a:t>
            </a:r>
            <a:endParaRPr lang="en-GB" sz="4000" dirty="0">
              <a:solidFill>
                <a:schemeClr val="bg1"/>
              </a:solidFill>
            </a:endParaRPr>
          </a:p>
          <a:p>
            <a:r>
              <a:rPr lang="en-GB" sz="4000" dirty="0">
                <a:solidFill>
                  <a:schemeClr val="bg1"/>
                </a:solidFill>
              </a:rPr>
              <a:t>Holy </a:t>
            </a:r>
            <a:r>
              <a:rPr lang="en-GB" sz="4000" dirty="0" err="1">
                <a:solidFill>
                  <a:schemeClr val="bg1"/>
                </a:solidFill>
              </a:rPr>
              <a:t>holy</a:t>
            </a:r>
            <a:r>
              <a:rPr lang="en-GB" sz="4000" dirty="0">
                <a:solidFill>
                  <a:schemeClr val="bg1"/>
                </a:solidFill>
              </a:rPr>
              <a:t> </a:t>
            </a:r>
            <a:r>
              <a:rPr lang="en-GB" sz="4000" dirty="0" err="1">
                <a:solidFill>
                  <a:schemeClr val="bg1"/>
                </a:solidFill>
              </a:rPr>
              <a:t>holy</a:t>
            </a:r>
            <a:endParaRPr lang="en-GB" sz="4000" dirty="0">
              <a:solidFill>
                <a:schemeClr val="bg1"/>
              </a:solidFill>
            </a:endParaRPr>
          </a:p>
          <a:p>
            <a:r>
              <a:rPr lang="en-GB" sz="4000" dirty="0">
                <a:solidFill>
                  <a:schemeClr val="bg1"/>
                </a:solidFill>
              </a:rPr>
              <a:t>Holy </a:t>
            </a:r>
            <a:r>
              <a:rPr lang="en-GB" sz="4000" dirty="0" err="1">
                <a:solidFill>
                  <a:schemeClr val="bg1"/>
                </a:solidFill>
              </a:rPr>
              <a:t>holy</a:t>
            </a:r>
            <a:r>
              <a:rPr lang="en-GB" sz="4000" dirty="0">
                <a:solidFill>
                  <a:schemeClr val="bg1"/>
                </a:solidFill>
              </a:rPr>
              <a:t> </a:t>
            </a:r>
            <a:r>
              <a:rPr lang="en-GB" sz="4000" dirty="0" err="1">
                <a:solidFill>
                  <a:schemeClr val="bg1"/>
                </a:solidFill>
              </a:rPr>
              <a:t>holy</a:t>
            </a:r>
            <a:endParaRPr lang="en-GB" sz="4000" dirty="0">
              <a:solidFill>
                <a:schemeClr val="bg1"/>
              </a:solidFill>
            </a:endParaRPr>
          </a:p>
          <a:p>
            <a:r>
              <a:rPr lang="en-GB" sz="4000" dirty="0">
                <a:solidFill>
                  <a:schemeClr val="bg1"/>
                </a:solidFill>
              </a:rPr>
              <a:t>I want to see You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3/3</a:t>
            </a:r>
          </a:p>
        </p:txBody>
      </p:sp>
    </p:spTree>
    <p:extLst>
      <p:ext uri="{BB962C8B-B14F-4D97-AF65-F5344CB8AC3E}">
        <p14:creationId xmlns:p14="http://schemas.microsoft.com/office/powerpoint/2010/main" val="961861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FC5728-83A2-7320-85CF-A0CAEE292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0382" y="1637082"/>
            <a:ext cx="6620540" cy="4375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6749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4400" b="0" i="0" dirty="0">
                <a:solidFill>
                  <a:srgbClr val="00A3E0"/>
                </a:solidFill>
                <a:effectLst/>
                <a:latin typeface="akagi_probook"/>
              </a:rPr>
              <a:t>This is Our God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7211413</a:t>
            </a:r>
          </a:p>
          <a:p>
            <a:r>
              <a:rPr lang="en-GB" sz="1200" dirty="0">
                <a:solidFill>
                  <a:schemeClr val="bg1"/>
                </a:solidFill>
              </a:rPr>
              <a:t>Brandon Lake | Pat Barrett | Phil Wickham | Steven Furtick</a:t>
            </a:r>
          </a:p>
          <a:p>
            <a:r>
              <a:rPr lang="en-GB" sz="1200" dirty="0">
                <a:solidFill>
                  <a:schemeClr val="bg1"/>
                </a:solidFill>
              </a:rPr>
              <a:t>© Brandon Lake Music; Phil Wickham Music; Simply Global Songs; Capitol CMG Genesis; Housefires Sounds; Music by Elevation Worship Publishing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  <a:br>
              <a:rPr lang="en-GB" sz="1200" dirty="0">
                <a:solidFill>
                  <a:schemeClr val="bg1"/>
                </a:solidFill>
              </a:rPr>
            </a:br>
            <a:endParaRPr lang="en-GB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375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Remember those walls that we called sin and shame</a:t>
            </a:r>
          </a:p>
          <a:p>
            <a:r>
              <a:rPr lang="en-GB" sz="4000" dirty="0">
                <a:solidFill>
                  <a:schemeClr val="bg1"/>
                </a:solidFill>
              </a:rPr>
              <a:t>They were like prisons that we couldn’t escape</a:t>
            </a:r>
          </a:p>
          <a:p>
            <a:r>
              <a:rPr lang="en-GB" sz="4000" dirty="0">
                <a:solidFill>
                  <a:schemeClr val="bg1"/>
                </a:solidFill>
              </a:rPr>
              <a:t>But He came and He died and He rose</a:t>
            </a:r>
          </a:p>
          <a:p>
            <a:r>
              <a:rPr lang="en-GB" sz="4000" dirty="0">
                <a:solidFill>
                  <a:schemeClr val="bg1"/>
                </a:solidFill>
              </a:rPr>
              <a:t>Those walls are rubble now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1/9</a:t>
            </a:r>
          </a:p>
        </p:txBody>
      </p:sp>
    </p:spTree>
    <p:extLst>
      <p:ext uri="{BB962C8B-B14F-4D97-AF65-F5344CB8AC3E}">
        <p14:creationId xmlns:p14="http://schemas.microsoft.com/office/powerpoint/2010/main" val="36848265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Remember those giants we called death and grave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They were like mountains that stood in our way</a:t>
            </a:r>
          </a:p>
          <a:p>
            <a:r>
              <a:rPr lang="en-GB" sz="4000" dirty="0">
                <a:solidFill>
                  <a:schemeClr val="bg1"/>
                </a:solidFill>
              </a:rPr>
              <a:t>But He came and He died and He rose</a:t>
            </a:r>
          </a:p>
          <a:p>
            <a:r>
              <a:rPr lang="en-GB" sz="4000" dirty="0">
                <a:solidFill>
                  <a:schemeClr val="bg1"/>
                </a:solidFill>
              </a:rPr>
              <a:t>Those giants are dead now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2/9</a:t>
            </a:r>
          </a:p>
        </p:txBody>
      </p:sp>
    </p:spTree>
    <p:extLst>
      <p:ext uri="{BB962C8B-B14F-4D97-AF65-F5344CB8AC3E}">
        <p14:creationId xmlns:p14="http://schemas.microsoft.com/office/powerpoint/2010/main" val="20462205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This is our God this is who He is</a:t>
            </a:r>
          </a:p>
          <a:p>
            <a:r>
              <a:rPr lang="en-GB" sz="4000" dirty="0">
                <a:solidFill>
                  <a:schemeClr val="bg1"/>
                </a:solidFill>
              </a:rPr>
              <a:t>He loves us</a:t>
            </a:r>
          </a:p>
          <a:p>
            <a:r>
              <a:rPr lang="en-GB" sz="4000" dirty="0">
                <a:solidFill>
                  <a:schemeClr val="bg1"/>
                </a:solidFill>
              </a:rPr>
              <a:t>This is our God this is what He does</a:t>
            </a:r>
          </a:p>
          <a:p>
            <a:r>
              <a:rPr lang="en-GB" sz="4000" dirty="0">
                <a:solidFill>
                  <a:schemeClr val="bg1"/>
                </a:solidFill>
              </a:rPr>
              <a:t>He saves us</a:t>
            </a:r>
          </a:p>
          <a:p>
            <a:r>
              <a:rPr lang="en-GB" sz="4000" dirty="0">
                <a:solidFill>
                  <a:schemeClr val="bg1"/>
                </a:solidFill>
              </a:rPr>
              <a:t>He bore the cross beat the grave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Let heaven and earth proclaim</a:t>
            </a:r>
          </a:p>
          <a:p>
            <a:r>
              <a:rPr lang="en-GB" sz="4000" dirty="0">
                <a:solidFill>
                  <a:schemeClr val="bg1"/>
                </a:solidFill>
              </a:rPr>
              <a:t>This is our God King Jesus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3/9</a:t>
            </a:r>
          </a:p>
        </p:txBody>
      </p:sp>
    </p:spTree>
    <p:extLst>
      <p:ext uri="{BB962C8B-B14F-4D97-AF65-F5344CB8AC3E}">
        <p14:creationId xmlns:p14="http://schemas.microsoft.com/office/powerpoint/2010/main" val="27856319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Remember that fear that took our breath away</a:t>
            </a:r>
          </a:p>
          <a:p>
            <a:r>
              <a:rPr lang="en-GB" sz="4000" dirty="0">
                <a:solidFill>
                  <a:schemeClr val="bg1"/>
                </a:solidFill>
              </a:rPr>
              <a:t>Faith so weak that we could barely pray</a:t>
            </a:r>
          </a:p>
          <a:p>
            <a:r>
              <a:rPr lang="en-GB" sz="4000" dirty="0">
                <a:solidFill>
                  <a:schemeClr val="bg1"/>
                </a:solidFill>
              </a:rPr>
              <a:t>But He heard every word every whisper</a:t>
            </a:r>
          </a:p>
          <a:p>
            <a:r>
              <a:rPr lang="en-GB" sz="4000" dirty="0">
                <a:solidFill>
                  <a:schemeClr val="bg1"/>
                </a:solidFill>
              </a:rPr>
              <a:t>Now those altars in the wilderness</a:t>
            </a:r>
          </a:p>
          <a:p>
            <a:r>
              <a:rPr lang="en-GB" sz="4000" dirty="0">
                <a:solidFill>
                  <a:schemeClr val="bg1"/>
                </a:solidFill>
              </a:rPr>
              <a:t>Tell the story of His faithfulness</a:t>
            </a:r>
          </a:p>
          <a:p>
            <a:r>
              <a:rPr lang="en-GB" sz="4000" dirty="0">
                <a:solidFill>
                  <a:schemeClr val="bg1"/>
                </a:solidFill>
              </a:rPr>
              <a:t>Never once did He fail and He never will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4/9</a:t>
            </a:r>
          </a:p>
        </p:txBody>
      </p:sp>
    </p:spTree>
    <p:extLst>
      <p:ext uri="{BB962C8B-B14F-4D97-AF65-F5344CB8AC3E}">
        <p14:creationId xmlns:p14="http://schemas.microsoft.com/office/powerpoint/2010/main" val="37299475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This is our God this is who He is</a:t>
            </a:r>
          </a:p>
          <a:p>
            <a:r>
              <a:rPr lang="en-GB" sz="4000" dirty="0">
                <a:solidFill>
                  <a:schemeClr val="bg1"/>
                </a:solidFill>
              </a:rPr>
              <a:t>He loves us</a:t>
            </a:r>
          </a:p>
          <a:p>
            <a:r>
              <a:rPr lang="en-GB" sz="4000" dirty="0">
                <a:solidFill>
                  <a:schemeClr val="bg1"/>
                </a:solidFill>
              </a:rPr>
              <a:t>This is our God this is what He does</a:t>
            </a:r>
          </a:p>
          <a:p>
            <a:r>
              <a:rPr lang="en-GB" sz="4000" dirty="0">
                <a:solidFill>
                  <a:schemeClr val="bg1"/>
                </a:solidFill>
              </a:rPr>
              <a:t>He saves us</a:t>
            </a:r>
          </a:p>
          <a:p>
            <a:r>
              <a:rPr lang="en-GB" sz="4000" dirty="0">
                <a:solidFill>
                  <a:schemeClr val="bg1"/>
                </a:solidFill>
              </a:rPr>
              <a:t>He bore the cross beat the grave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Let heaven and earth proclaim</a:t>
            </a:r>
          </a:p>
          <a:p>
            <a:r>
              <a:rPr lang="en-GB" sz="4000" dirty="0">
                <a:solidFill>
                  <a:schemeClr val="bg1"/>
                </a:solidFill>
              </a:rPr>
              <a:t>This is our God King Jesus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5/9</a:t>
            </a:r>
          </a:p>
        </p:txBody>
      </p:sp>
    </p:spTree>
    <p:extLst>
      <p:ext uri="{BB962C8B-B14F-4D97-AF65-F5344CB8AC3E}">
        <p14:creationId xmlns:p14="http://schemas.microsoft.com/office/powerpoint/2010/main" val="18070029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Who pulled me out of that pit</a:t>
            </a:r>
          </a:p>
          <a:p>
            <a:r>
              <a:rPr lang="en-GB" sz="4000" dirty="0">
                <a:solidFill>
                  <a:schemeClr val="bg1"/>
                </a:solidFill>
              </a:rPr>
              <a:t>He did He did</a:t>
            </a:r>
          </a:p>
          <a:p>
            <a:r>
              <a:rPr lang="en-GB" sz="4000" dirty="0">
                <a:solidFill>
                  <a:schemeClr val="bg1"/>
                </a:solidFill>
              </a:rPr>
              <a:t>Who paid for all of our sin</a:t>
            </a:r>
          </a:p>
          <a:p>
            <a:r>
              <a:rPr lang="en-GB" sz="4000" dirty="0">
                <a:solidFill>
                  <a:schemeClr val="bg1"/>
                </a:solidFill>
              </a:rPr>
              <a:t>Nobody but Jesus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6/9</a:t>
            </a:r>
          </a:p>
        </p:txBody>
      </p:sp>
    </p:spTree>
    <p:extLst>
      <p:ext uri="{BB962C8B-B14F-4D97-AF65-F5344CB8AC3E}">
        <p14:creationId xmlns:p14="http://schemas.microsoft.com/office/powerpoint/2010/main" val="33806023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Who rescued me from that grave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Yahweh </a:t>
            </a:r>
            <a:r>
              <a:rPr lang="en-GB" sz="4000" dirty="0" err="1">
                <a:solidFill>
                  <a:schemeClr val="bg1"/>
                </a:solidFill>
              </a:rPr>
              <a:t>Yahweh</a:t>
            </a:r>
            <a:endParaRPr lang="en-GB" sz="4000" dirty="0">
              <a:solidFill>
                <a:schemeClr val="bg1"/>
              </a:solidFill>
            </a:endParaRPr>
          </a:p>
          <a:p>
            <a:r>
              <a:rPr lang="en-GB" sz="4000" dirty="0">
                <a:solidFill>
                  <a:schemeClr val="bg1"/>
                </a:solidFill>
              </a:rPr>
              <a:t>Who gets the glory and praise</a:t>
            </a:r>
          </a:p>
          <a:p>
            <a:r>
              <a:rPr lang="en-GB" sz="4000" dirty="0">
                <a:solidFill>
                  <a:schemeClr val="bg1"/>
                </a:solidFill>
              </a:rPr>
              <a:t>Nobody but Jesus (Him)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7/9</a:t>
            </a:r>
          </a:p>
        </p:txBody>
      </p:sp>
    </p:spTree>
    <p:extLst>
      <p:ext uri="{BB962C8B-B14F-4D97-AF65-F5344CB8AC3E}">
        <p14:creationId xmlns:p14="http://schemas.microsoft.com/office/powerpoint/2010/main" val="21475483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FC5728-83A2-7320-85CF-A0CAEE292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0382" y="1637082"/>
            <a:ext cx="6620540" cy="4375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6938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This is our God this is who He is</a:t>
            </a:r>
          </a:p>
          <a:p>
            <a:r>
              <a:rPr lang="en-GB" sz="4000" dirty="0">
                <a:solidFill>
                  <a:schemeClr val="bg1"/>
                </a:solidFill>
              </a:rPr>
              <a:t>He loves us</a:t>
            </a:r>
          </a:p>
          <a:p>
            <a:r>
              <a:rPr lang="en-GB" sz="4000" dirty="0">
                <a:solidFill>
                  <a:schemeClr val="bg1"/>
                </a:solidFill>
              </a:rPr>
              <a:t>This is our God this is what He does</a:t>
            </a:r>
          </a:p>
          <a:p>
            <a:r>
              <a:rPr lang="en-GB" sz="4000" dirty="0">
                <a:solidFill>
                  <a:schemeClr val="bg1"/>
                </a:solidFill>
              </a:rPr>
              <a:t>He saves us</a:t>
            </a:r>
          </a:p>
          <a:p>
            <a:r>
              <a:rPr lang="en-GB" sz="4000" dirty="0">
                <a:solidFill>
                  <a:schemeClr val="bg1"/>
                </a:solidFill>
              </a:rPr>
              <a:t>He bore the cross beat the grave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Let heaven and earth proclaim</a:t>
            </a:r>
          </a:p>
          <a:p>
            <a:r>
              <a:rPr lang="en-GB" sz="4000" dirty="0">
                <a:solidFill>
                  <a:schemeClr val="bg1"/>
                </a:solidFill>
              </a:rPr>
              <a:t>This is our God King Jesus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8/9</a:t>
            </a:r>
          </a:p>
        </p:txBody>
      </p:sp>
    </p:spTree>
    <p:extLst>
      <p:ext uri="{BB962C8B-B14F-4D97-AF65-F5344CB8AC3E}">
        <p14:creationId xmlns:p14="http://schemas.microsoft.com/office/powerpoint/2010/main" val="32379669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He bore the cross beat the grave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Let heaven and earth proclaim</a:t>
            </a:r>
          </a:p>
          <a:p>
            <a:r>
              <a:rPr lang="en-GB" sz="4000" dirty="0">
                <a:solidFill>
                  <a:schemeClr val="bg1"/>
                </a:solidFill>
              </a:rPr>
              <a:t>This is our God King Jesus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9/9</a:t>
            </a:r>
          </a:p>
        </p:txBody>
      </p:sp>
    </p:spTree>
    <p:extLst>
      <p:ext uri="{BB962C8B-B14F-4D97-AF65-F5344CB8AC3E}">
        <p14:creationId xmlns:p14="http://schemas.microsoft.com/office/powerpoint/2010/main" val="4336092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FC5728-83A2-7320-85CF-A0CAEE292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0382" y="1637082"/>
            <a:ext cx="6620540" cy="4375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3864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6600" b="0" i="0" dirty="0">
                <a:solidFill>
                  <a:srgbClr val="00A3E0"/>
                </a:solidFill>
                <a:effectLst/>
                <a:latin typeface="akagi_probook"/>
              </a:rPr>
              <a:t>Firm Foundation </a:t>
            </a:r>
            <a:br>
              <a:rPr lang="en-GB" sz="6600" b="0" i="0" dirty="0">
                <a:solidFill>
                  <a:srgbClr val="00A3E0"/>
                </a:solidFill>
                <a:effectLst/>
                <a:latin typeface="akagi_probook"/>
              </a:rPr>
            </a:br>
            <a:r>
              <a:rPr lang="en-GB" sz="6600" b="0" i="0" dirty="0">
                <a:solidFill>
                  <a:srgbClr val="00A3E0"/>
                </a:solidFill>
                <a:effectLst/>
                <a:latin typeface="akagi_probook"/>
              </a:rPr>
              <a:t>(He Won't)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7188203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Austin Davis | Chandler Moore | Cody Carnes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2021 For Humans Publishing (Admin by Essential Music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Maverick City Publishing (Admin by Essential Music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Capitol CMG Paragon (Admin. by Capitol CMG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TBCO Publishing (Admin. by Capitol CMG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Writer's Roof Publishing (Admin. by Capitol CMG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A.L.K.D. Music (Admin. by Watershed Music Group (Admin. by Capitol CMG Publishing))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11410579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Christ is my firm foundation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 rock on which I stand</a:t>
            </a:r>
          </a:p>
          <a:p>
            <a:r>
              <a:rPr lang="en-GB" sz="3600" dirty="0">
                <a:solidFill>
                  <a:schemeClr val="bg1"/>
                </a:solidFill>
              </a:rPr>
              <a:t>When everything around me is shaken</a:t>
            </a:r>
          </a:p>
          <a:p>
            <a:r>
              <a:rPr lang="en-GB" sz="3600" dirty="0">
                <a:solidFill>
                  <a:schemeClr val="bg1"/>
                </a:solidFill>
              </a:rPr>
              <a:t>I've never been more glad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That I put my faith in Jesus</a:t>
            </a:r>
          </a:p>
          <a:p>
            <a:r>
              <a:rPr lang="en-GB" sz="3600" dirty="0" err="1">
                <a:solidFill>
                  <a:schemeClr val="bg1"/>
                </a:solidFill>
              </a:rPr>
              <a:t>'Cause</a:t>
            </a:r>
            <a:r>
              <a:rPr lang="en-GB" sz="3600" dirty="0">
                <a:solidFill>
                  <a:schemeClr val="bg1"/>
                </a:solidFill>
              </a:rPr>
              <a:t> He's never let me down</a:t>
            </a:r>
          </a:p>
          <a:p>
            <a:r>
              <a:rPr lang="en-GB" sz="3600" dirty="0">
                <a:solidFill>
                  <a:schemeClr val="bg1"/>
                </a:solidFill>
              </a:rPr>
              <a:t>He's faithful through generations</a:t>
            </a:r>
          </a:p>
          <a:p>
            <a:r>
              <a:rPr lang="en-GB" sz="3600" dirty="0">
                <a:solidFill>
                  <a:schemeClr val="bg1"/>
                </a:solidFill>
              </a:rPr>
              <a:t>So why would He fail now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1/7</a:t>
            </a:r>
          </a:p>
        </p:txBody>
      </p:sp>
    </p:spTree>
    <p:extLst>
      <p:ext uri="{BB962C8B-B14F-4D97-AF65-F5344CB8AC3E}">
        <p14:creationId xmlns:p14="http://schemas.microsoft.com/office/powerpoint/2010/main" val="34773594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He won’t</a:t>
            </a:r>
          </a:p>
          <a:p>
            <a:r>
              <a:rPr lang="en-GB" sz="4000" dirty="0">
                <a:solidFill>
                  <a:schemeClr val="bg1"/>
                </a:solidFill>
              </a:rPr>
              <a:t>He won't</a:t>
            </a:r>
          </a:p>
          <a:p>
            <a:endParaRPr lang="en-GB" sz="40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2/7</a:t>
            </a:r>
          </a:p>
        </p:txBody>
      </p:sp>
    </p:spTree>
    <p:extLst>
      <p:ext uri="{BB962C8B-B14F-4D97-AF65-F5344CB8AC3E}">
        <p14:creationId xmlns:p14="http://schemas.microsoft.com/office/powerpoint/2010/main" val="27937273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I've still got joy in chaos</a:t>
            </a:r>
          </a:p>
          <a:p>
            <a:r>
              <a:rPr lang="en-GB" sz="3600" dirty="0">
                <a:solidFill>
                  <a:schemeClr val="bg1"/>
                </a:solidFill>
              </a:rPr>
              <a:t>I've got peace that makes no sense</a:t>
            </a:r>
          </a:p>
          <a:p>
            <a:r>
              <a:rPr lang="en-GB" sz="3600" dirty="0">
                <a:solidFill>
                  <a:schemeClr val="bg1"/>
                </a:solidFill>
              </a:rPr>
              <a:t>So I won't be going under</a:t>
            </a:r>
          </a:p>
          <a:p>
            <a:r>
              <a:rPr lang="en-GB" sz="3600" dirty="0">
                <a:solidFill>
                  <a:schemeClr val="bg1"/>
                </a:solidFill>
              </a:rPr>
              <a:t>I'm not held by my own strength</a:t>
            </a:r>
          </a:p>
          <a:p>
            <a:r>
              <a:rPr lang="en-GB" sz="3600" dirty="0" err="1">
                <a:solidFill>
                  <a:schemeClr val="bg1"/>
                </a:solidFill>
              </a:rPr>
              <a:t>'Cause</a:t>
            </a:r>
            <a:r>
              <a:rPr lang="en-GB" sz="3600" dirty="0">
                <a:solidFill>
                  <a:schemeClr val="bg1"/>
                </a:solidFill>
              </a:rPr>
              <a:t> I've built my life on Jesus</a:t>
            </a:r>
          </a:p>
          <a:p>
            <a:r>
              <a:rPr lang="en-GB" sz="3600" dirty="0">
                <a:solidFill>
                  <a:schemeClr val="bg1"/>
                </a:solidFill>
              </a:rPr>
              <a:t>He's never let me down</a:t>
            </a:r>
          </a:p>
          <a:p>
            <a:r>
              <a:rPr lang="en-GB" sz="3600" dirty="0">
                <a:solidFill>
                  <a:schemeClr val="bg1"/>
                </a:solidFill>
              </a:rPr>
              <a:t>He's faithful in every season</a:t>
            </a:r>
          </a:p>
          <a:p>
            <a:r>
              <a:rPr lang="en-GB" sz="3600" dirty="0">
                <a:solidFill>
                  <a:schemeClr val="bg1"/>
                </a:solidFill>
              </a:rPr>
              <a:t>So why would He fail now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3/7</a:t>
            </a:r>
          </a:p>
        </p:txBody>
      </p:sp>
    </p:spTree>
    <p:extLst>
      <p:ext uri="{BB962C8B-B14F-4D97-AF65-F5344CB8AC3E}">
        <p14:creationId xmlns:p14="http://schemas.microsoft.com/office/powerpoint/2010/main" val="19753352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He won’t</a:t>
            </a:r>
            <a:br>
              <a:rPr lang="en-GB" sz="4000" dirty="0">
                <a:solidFill>
                  <a:schemeClr val="bg1"/>
                </a:solidFill>
              </a:rPr>
            </a:br>
            <a:r>
              <a:rPr lang="en-GB" sz="4000" dirty="0">
                <a:solidFill>
                  <a:schemeClr val="bg1"/>
                </a:solidFill>
              </a:rPr>
              <a:t>He won't</a:t>
            </a:r>
          </a:p>
          <a:p>
            <a:r>
              <a:rPr lang="en-GB" sz="4000" dirty="0">
                <a:solidFill>
                  <a:schemeClr val="bg1"/>
                </a:solidFill>
              </a:rPr>
              <a:t>He won't fail</a:t>
            </a:r>
          </a:p>
          <a:p>
            <a:r>
              <a:rPr lang="en-GB" sz="4000" dirty="0">
                <a:solidFill>
                  <a:schemeClr val="bg1"/>
                </a:solidFill>
              </a:rPr>
              <a:t>He won't fail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4/7</a:t>
            </a:r>
          </a:p>
        </p:txBody>
      </p:sp>
    </p:spTree>
    <p:extLst>
      <p:ext uri="{BB962C8B-B14F-4D97-AF65-F5344CB8AC3E}">
        <p14:creationId xmlns:p14="http://schemas.microsoft.com/office/powerpoint/2010/main" val="24146635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Rain came and wind blew</a:t>
            </a:r>
          </a:p>
          <a:p>
            <a:r>
              <a:rPr lang="en-GB" sz="4000" dirty="0">
                <a:solidFill>
                  <a:schemeClr val="bg1"/>
                </a:solidFill>
              </a:rPr>
              <a:t>My house was built on You</a:t>
            </a:r>
          </a:p>
          <a:p>
            <a:r>
              <a:rPr lang="en-GB" sz="4000" dirty="0">
                <a:solidFill>
                  <a:schemeClr val="bg1"/>
                </a:solidFill>
              </a:rPr>
              <a:t>I'm safe with You</a:t>
            </a:r>
          </a:p>
          <a:p>
            <a:r>
              <a:rPr lang="en-GB" sz="4000" dirty="0">
                <a:solidFill>
                  <a:schemeClr val="bg1"/>
                </a:solidFill>
              </a:rPr>
              <a:t>I'm going to make it through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5/7</a:t>
            </a:r>
          </a:p>
        </p:txBody>
      </p:sp>
    </p:spTree>
    <p:extLst>
      <p:ext uri="{BB962C8B-B14F-4D97-AF65-F5344CB8AC3E}">
        <p14:creationId xmlns:p14="http://schemas.microsoft.com/office/powerpoint/2010/main" val="31411252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I'm going to make it through</a:t>
            </a:r>
          </a:p>
          <a:p>
            <a:r>
              <a:rPr lang="en-GB" sz="4000" dirty="0" err="1">
                <a:solidFill>
                  <a:schemeClr val="bg1"/>
                </a:solidFill>
              </a:rPr>
              <a:t>‘Cause</a:t>
            </a:r>
            <a:r>
              <a:rPr lang="en-GB" sz="4000" dirty="0">
                <a:solidFill>
                  <a:schemeClr val="bg1"/>
                </a:solidFill>
              </a:rPr>
              <a:t> I’m standing strong on You</a:t>
            </a:r>
          </a:p>
          <a:p>
            <a:r>
              <a:rPr lang="en-GB" sz="4000" dirty="0">
                <a:solidFill>
                  <a:schemeClr val="bg1"/>
                </a:solidFill>
              </a:rPr>
              <a:t>I’m going to make it through</a:t>
            </a:r>
          </a:p>
          <a:p>
            <a:r>
              <a:rPr lang="en-GB" sz="4000" dirty="0" err="1">
                <a:solidFill>
                  <a:schemeClr val="bg1"/>
                </a:solidFill>
              </a:rPr>
              <a:t>‘Cause</a:t>
            </a:r>
            <a:r>
              <a:rPr lang="en-GB" sz="4000" dirty="0">
                <a:solidFill>
                  <a:schemeClr val="bg1"/>
                </a:solidFill>
              </a:rPr>
              <a:t> my house is built on You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6/7</a:t>
            </a:r>
          </a:p>
        </p:txBody>
      </p:sp>
    </p:spTree>
    <p:extLst>
      <p:ext uri="{BB962C8B-B14F-4D97-AF65-F5344CB8AC3E}">
        <p14:creationId xmlns:p14="http://schemas.microsoft.com/office/powerpoint/2010/main" val="9900001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PERFECT PRAISE. Praise the Lord dear Saint. The Lord is… | by Rogers  Kisambira | Medium">
            <a:extLst>
              <a:ext uri="{FF2B5EF4-FFF2-40B4-BE49-F238E27FC236}">
                <a16:creationId xmlns:a16="http://schemas.microsoft.com/office/drawing/2014/main" id="{03530199-C205-5889-140C-73EE934F89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143000"/>
            <a:ext cx="6096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68789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Christ is my firm foundation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 rock on which I stand</a:t>
            </a:r>
          </a:p>
          <a:p>
            <a:r>
              <a:rPr lang="en-GB" sz="3600" dirty="0">
                <a:solidFill>
                  <a:schemeClr val="bg1"/>
                </a:solidFill>
              </a:rPr>
              <a:t>When everything around me is shaken</a:t>
            </a:r>
          </a:p>
          <a:p>
            <a:r>
              <a:rPr lang="en-GB" sz="3600" dirty="0">
                <a:solidFill>
                  <a:schemeClr val="bg1"/>
                </a:solidFill>
              </a:rPr>
              <a:t>I've never been more glad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That I put my faith in Jesus</a:t>
            </a:r>
          </a:p>
          <a:p>
            <a:r>
              <a:rPr lang="en-GB" sz="3600" dirty="0" err="1">
                <a:solidFill>
                  <a:schemeClr val="bg1"/>
                </a:solidFill>
              </a:rPr>
              <a:t>'Cause</a:t>
            </a:r>
            <a:r>
              <a:rPr lang="en-GB" sz="3600" dirty="0">
                <a:solidFill>
                  <a:schemeClr val="bg1"/>
                </a:solidFill>
              </a:rPr>
              <a:t> He's never let me down</a:t>
            </a:r>
          </a:p>
          <a:p>
            <a:r>
              <a:rPr lang="en-GB" sz="3600" dirty="0">
                <a:solidFill>
                  <a:schemeClr val="bg1"/>
                </a:solidFill>
              </a:rPr>
              <a:t>He's faithful through generations</a:t>
            </a:r>
          </a:p>
          <a:p>
            <a:r>
              <a:rPr lang="en-GB" sz="3600" dirty="0">
                <a:solidFill>
                  <a:schemeClr val="bg1"/>
                </a:solidFill>
              </a:rPr>
              <a:t>So why would He fail now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7/7</a:t>
            </a:r>
          </a:p>
        </p:txBody>
      </p:sp>
    </p:spTree>
    <p:extLst>
      <p:ext uri="{BB962C8B-B14F-4D97-AF65-F5344CB8AC3E}">
        <p14:creationId xmlns:p14="http://schemas.microsoft.com/office/powerpoint/2010/main" val="41963100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FC5728-83A2-7320-85CF-A0CAEE292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0382" y="1637082"/>
            <a:ext cx="6620540" cy="4375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3118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6600" b="0" i="0" dirty="0">
                <a:solidFill>
                  <a:srgbClr val="00A3E0"/>
                </a:solidFill>
                <a:effectLst/>
                <a:latin typeface="akagi_probook"/>
              </a:rPr>
              <a:t>How Great Thou Art</a:t>
            </a:r>
          </a:p>
          <a:p>
            <a:r>
              <a:rPr lang="en-GB" sz="1200" dirty="0">
                <a:solidFill>
                  <a:schemeClr val="bg1"/>
                </a:solidFill>
              </a:rPr>
              <a:t>CCLI Song # 14181</a:t>
            </a:r>
          </a:p>
          <a:p>
            <a:r>
              <a:rPr lang="en-GB" sz="1200" dirty="0">
                <a:solidFill>
                  <a:schemeClr val="bg1"/>
                </a:solidFill>
              </a:rPr>
              <a:t>Stuart Wesley Keene Hine</a:t>
            </a:r>
          </a:p>
          <a:p>
            <a:r>
              <a:rPr lang="en-GB" sz="1200" dirty="0">
                <a:solidFill>
                  <a:schemeClr val="bg1"/>
                </a:solidFill>
              </a:rPr>
              <a:t>© Copyright 1949 and 1953 Stuart Hine Trust CIO Stuart K. Hine Trust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35399190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b="1" dirty="0">
                <a:solidFill>
                  <a:schemeClr val="bg1"/>
                </a:solidFill>
              </a:rPr>
              <a:t>Verse 1</a:t>
            </a:r>
          </a:p>
          <a:p>
            <a:r>
              <a:rPr lang="en-GB" sz="3600" dirty="0">
                <a:solidFill>
                  <a:schemeClr val="bg1"/>
                </a:solidFill>
              </a:rPr>
              <a:t>O Lord my God when I in awesome wonder</a:t>
            </a:r>
          </a:p>
          <a:p>
            <a:r>
              <a:rPr lang="en-GB" sz="3600" dirty="0">
                <a:solidFill>
                  <a:schemeClr val="bg1"/>
                </a:solidFill>
              </a:rPr>
              <a:t>Consider all the works Thy hand hath made</a:t>
            </a:r>
          </a:p>
          <a:p>
            <a:r>
              <a:rPr lang="en-GB" sz="3600" dirty="0">
                <a:solidFill>
                  <a:schemeClr val="bg1"/>
                </a:solidFill>
              </a:rPr>
              <a:t>I see the stars I hear the mighty thunder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Thy </a:t>
            </a:r>
            <a:r>
              <a:rPr lang="en-GB" sz="3600" dirty="0" err="1">
                <a:solidFill>
                  <a:schemeClr val="bg1"/>
                </a:solidFill>
              </a:rPr>
              <a:t>pow'r</a:t>
            </a:r>
            <a:r>
              <a:rPr lang="en-GB" sz="3600" dirty="0">
                <a:solidFill>
                  <a:schemeClr val="bg1"/>
                </a:solidFill>
              </a:rPr>
              <a:t> throughout the universe displayed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1/5</a:t>
            </a:r>
          </a:p>
        </p:txBody>
      </p:sp>
    </p:spTree>
    <p:extLst>
      <p:ext uri="{BB962C8B-B14F-4D97-AF65-F5344CB8AC3E}">
        <p14:creationId xmlns:p14="http://schemas.microsoft.com/office/powerpoint/2010/main" val="10951217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b="1" dirty="0">
                <a:solidFill>
                  <a:schemeClr val="bg1"/>
                </a:solidFill>
              </a:rPr>
              <a:t>Chorus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Then sings my soul my Saviour God to Thee</a:t>
            </a:r>
          </a:p>
          <a:p>
            <a:r>
              <a:rPr lang="en-GB" sz="3600" dirty="0">
                <a:solidFill>
                  <a:schemeClr val="bg1"/>
                </a:solidFill>
              </a:rPr>
              <a:t>How great Thou art how great Thou art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Then sings my soul my Saviour God to Thee</a:t>
            </a:r>
          </a:p>
          <a:p>
            <a:r>
              <a:rPr lang="en-GB" sz="3600" dirty="0">
                <a:solidFill>
                  <a:schemeClr val="bg1"/>
                </a:solidFill>
              </a:rPr>
              <a:t>How great Thou art how great Thou art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2/5</a:t>
            </a:r>
          </a:p>
        </p:txBody>
      </p:sp>
    </p:spTree>
    <p:extLst>
      <p:ext uri="{BB962C8B-B14F-4D97-AF65-F5344CB8AC3E}">
        <p14:creationId xmlns:p14="http://schemas.microsoft.com/office/powerpoint/2010/main" val="1446453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b="1" dirty="0">
                <a:solidFill>
                  <a:schemeClr val="bg1"/>
                </a:solidFill>
              </a:rPr>
              <a:t>Verse 2</a:t>
            </a:r>
          </a:p>
          <a:p>
            <a:r>
              <a:rPr lang="en-GB" sz="3600" dirty="0">
                <a:solidFill>
                  <a:schemeClr val="bg1"/>
                </a:solidFill>
              </a:rPr>
              <a:t>When through the woods and forest glades I wander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hear the birds sing sweetly in the trees</a:t>
            </a:r>
          </a:p>
          <a:p>
            <a:r>
              <a:rPr lang="en-GB" sz="3600" dirty="0">
                <a:solidFill>
                  <a:schemeClr val="bg1"/>
                </a:solidFill>
              </a:rPr>
              <a:t>When I look down from lofty mountain grandeur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hear the brook and feel the gentle breeze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3/5</a:t>
            </a:r>
          </a:p>
        </p:txBody>
      </p:sp>
    </p:spTree>
    <p:extLst>
      <p:ext uri="{BB962C8B-B14F-4D97-AF65-F5344CB8AC3E}">
        <p14:creationId xmlns:p14="http://schemas.microsoft.com/office/powerpoint/2010/main" val="35380561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b="1" dirty="0">
                <a:solidFill>
                  <a:schemeClr val="bg1"/>
                </a:solidFill>
              </a:rPr>
              <a:t>Verse 3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when I think that God His Son not sparing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Sent Him to die I scarce can take it in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That on the Cross my burden gladly bearing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He bled and died to take away my sin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4/5</a:t>
            </a:r>
          </a:p>
        </p:txBody>
      </p:sp>
    </p:spTree>
    <p:extLst>
      <p:ext uri="{BB962C8B-B14F-4D97-AF65-F5344CB8AC3E}">
        <p14:creationId xmlns:p14="http://schemas.microsoft.com/office/powerpoint/2010/main" val="93236815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b="1" dirty="0">
                <a:solidFill>
                  <a:schemeClr val="bg1"/>
                </a:solidFill>
              </a:rPr>
              <a:t>Verse 4</a:t>
            </a:r>
          </a:p>
          <a:p>
            <a:r>
              <a:rPr lang="en-GB" sz="3600" dirty="0">
                <a:solidFill>
                  <a:schemeClr val="bg1"/>
                </a:solidFill>
              </a:rPr>
              <a:t>When Christ shall come with shout of acclamation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take me home what joy shall fill my heart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Then shall I bow in humble adoration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there proclaim my God how great Thou art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5/5</a:t>
            </a:r>
          </a:p>
        </p:txBody>
      </p:sp>
    </p:spTree>
    <p:extLst>
      <p:ext uri="{BB962C8B-B14F-4D97-AF65-F5344CB8AC3E}">
        <p14:creationId xmlns:p14="http://schemas.microsoft.com/office/powerpoint/2010/main" val="357537439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7170" name="Picture 2" descr="Ainsdale Methodist Church Notices">
            <a:extLst>
              <a:ext uri="{FF2B5EF4-FFF2-40B4-BE49-F238E27FC236}">
                <a16:creationId xmlns:a16="http://schemas.microsoft.com/office/drawing/2014/main" id="{3EEB5152-0F8F-378F-8135-B603334301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27113"/>
            <a:ext cx="9144000" cy="4803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418215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185C3D-CC08-8916-0E77-8527FECD51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A305E8-AF4F-75B8-C48A-B0D7B19977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D74831-F668-7B90-F316-178C195141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349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9600" dirty="0"/>
          </a:p>
          <a:p>
            <a:r>
              <a:rPr lang="en-GB" sz="9600" dirty="0">
                <a:solidFill>
                  <a:schemeClr val="bg1"/>
                </a:solidFill>
              </a:rPr>
              <a:t>Great Big God</a:t>
            </a:r>
            <a:br>
              <a:rPr lang="en-GB" sz="9600" dirty="0">
                <a:solidFill>
                  <a:schemeClr val="bg1"/>
                </a:solidFill>
              </a:rPr>
            </a:br>
            <a:endParaRPr lang="en-GB" sz="1200" dirty="0"/>
          </a:p>
          <a:p>
            <a:r>
              <a:rPr lang="en-GB" sz="1200" dirty="0">
                <a:solidFill>
                  <a:schemeClr val="bg1"/>
                </a:solidFill>
              </a:rPr>
              <a:t>CCLI Song # 3373437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Jo Hemming | Nigel Hemming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2001 Vineyard Songs (UK/Eire) (Admin. by Integrity Music Ltd)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0E523E6-C5EA-D9BE-8EB2-DBE8CF46F3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6374" y="0"/>
            <a:ext cx="31512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18001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903C05E-2E9E-9E5C-FBDB-5A1EC24772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8999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A1EE7B-1DB0-CE1A-B67F-67F15C51F2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9C3B932-DD70-88CB-0FFB-702D9E48D6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81291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reach the Word#6. “Broken preachers.” – Morningside church of Christ">
            <a:extLst>
              <a:ext uri="{FF2B5EF4-FFF2-40B4-BE49-F238E27FC236}">
                <a16:creationId xmlns:a16="http://schemas.microsoft.com/office/drawing/2014/main" id="{2AA83B72-9961-C11B-4973-8C7748297C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90"/>
          <a:stretch/>
        </p:blipFill>
        <p:spPr bwMode="auto">
          <a:xfrm>
            <a:off x="539552" y="1052736"/>
            <a:ext cx="8229600" cy="4525963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303858989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6600" b="0" i="0" dirty="0">
                <a:solidFill>
                  <a:srgbClr val="00A3E0"/>
                </a:solidFill>
                <a:effectLst/>
                <a:latin typeface="akagi_probook"/>
              </a:rPr>
              <a:t>How Great Is Our God</a:t>
            </a:r>
          </a:p>
          <a:p>
            <a:r>
              <a:rPr lang="en-GB" sz="1200" dirty="0">
                <a:solidFill>
                  <a:schemeClr val="bg1"/>
                </a:solidFill>
              </a:rPr>
              <a:t>CCLI Song # 4348399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Chris Tomlin | Ed Cash | Jesse Reeves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2004 </a:t>
            </a:r>
            <a:r>
              <a:rPr lang="en-GB" sz="1200" dirty="0" err="1">
                <a:solidFill>
                  <a:schemeClr val="bg1"/>
                </a:solidFill>
              </a:rPr>
              <a:t>sixsteps</a:t>
            </a:r>
            <a:r>
              <a:rPr lang="en-GB" sz="1200" dirty="0">
                <a:solidFill>
                  <a:schemeClr val="bg1"/>
                </a:solidFill>
              </a:rPr>
              <a:t> Music (Admin. by Integrity Music Ltd)</a:t>
            </a:r>
          </a:p>
          <a:p>
            <a:r>
              <a:rPr lang="en-GB" sz="1200" dirty="0" err="1">
                <a:solidFill>
                  <a:schemeClr val="bg1"/>
                </a:solidFill>
              </a:rPr>
              <a:t>Vamos</a:t>
            </a:r>
            <a:r>
              <a:rPr lang="en-GB" sz="1200" dirty="0">
                <a:solidFill>
                  <a:schemeClr val="bg1"/>
                </a:solidFill>
              </a:rPr>
              <a:t> Publishing (Admin. by Integrity Music Ltd)</a:t>
            </a:r>
          </a:p>
          <a:p>
            <a:r>
              <a:rPr lang="en-GB" sz="1200" dirty="0">
                <a:solidFill>
                  <a:schemeClr val="bg1"/>
                </a:solidFill>
              </a:rPr>
              <a:t>worshiptogether.com songs (Admin. by Integrity Music Ltd)</a:t>
            </a:r>
          </a:p>
          <a:p>
            <a:r>
              <a:rPr lang="en-GB" sz="1200" dirty="0">
                <a:solidFill>
                  <a:schemeClr val="bg1"/>
                </a:solidFill>
              </a:rPr>
              <a:t>Wondrously Made Songs (Admin. by Song Solutions www.songsolutions.org)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201967429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11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The splendour of the King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Clothed in majesty</a:t>
            </a:r>
          </a:p>
          <a:p>
            <a:r>
              <a:rPr lang="en-GB" sz="3600" dirty="0">
                <a:solidFill>
                  <a:schemeClr val="bg1"/>
                </a:solidFill>
              </a:rPr>
              <a:t>Let all the earth rejoice</a:t>
            </a:r>
          </a:p>
          <a:p>
            <a:r>
              <a:rPr lang="en-GB" sz="3600" dirty="0">
                <a:solidFill>
                  <a:schemeClr val="bg1"/>
                </a:solidFill>
              </a:rPr>
              <a:t>All the earth rejoice</a:t>
            </a:r>
          </a:p>
          <a:p>
            <a:r>
              <a:rPr lang="en-GB" sz="3600" dirty="0">
                <a:solidFill>
                  <a:schemeClr val="bg1"/>
                </a:solidFill>
              </a:rPr>
              <a:t>He wraps Himself in light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darkness tries to hide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trembles at His voice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trembles at His voice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1/6</a:t>
            </a:r>
          </a:p>
        </p:txBody>
      </p:sp>
    </p:spTree>
    <p:extLst>
      <p:ext uri="{BB962C8B-B14F-4D97-AF65-F5344CB8AC3E}">
        <p14:creationId xmlns:p14="http://schemas.microsoft.com/office/powerpoint/2010/main" val="288805919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How great is our God</a:t>
            </a:r>
          </a:p>
          <a:p>
            <a:r>
              <a:rPr lang="en-GB" sz="4000" dirty="0">
                <a:solidFill>
                  <a:schemeClr val="bg1"/>
                </a:solidFill>
              </a:rPr>
              <a:t>Sing with me</a:t>
            </a:r>
          </a:p>
          <a:p>
            <a:r>
              <a:rPr lang="en-GB" sz="4000" dirty="0">
                <a:solidFill>
                  <a:schemeClr val="bg1"/>
                </a:solidFill>
              </a:rPr>
              <a:t>How great is our God</a:t>
            </a:r>
          </a:p>
          <a:p>
            <a:r>
              <a:rPr lang="en-GB" sz="4000" dirty="0">
                <a:solidFill>
                  <a:schemeClr val="bg1"/>
                </a:solidFill>
              </a:rPr>
              <a:t>And all will see how great</a:t>
            </a:r>
          </a:p>
          <a:p>
            <a:r>
              <a:rPr lang="en-GB" sz="4000" dirty="0">
                <a:solidFill>
                  <a:schemeClr val="bg1"/>
                </a:solidFill>
              </a:rPr>
              <a:t>How great is our God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2/6</a:t>
            </a:r>
          </a:p>
        </p:txBody>
      </p:sp>
    </p:spTree>
    <p:extLst>
      <p:ext uri="{BB962C8B-B14F-4D97-AF65-F5344CB8AC3E}">
        <p14:creationId xmlns:p14="http://schemas.microsoft.com/office/powerpoint/2010/main" val="272605662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And age to age He stands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time is in His hands</a:t>
            </a:r>
          </a:p>
          <a:p>
            <a:r>
              <a:rPr lang="en-GB" sz="3600" dirty="0">
                <a:solidFill>
                  <a:schemeClr val="bg1"/>
                </a:solidFill>
              </a:rPr>
              <a:t>Beginning and the End</a:t>
            </a:r>
          </a:p>
          <a:p>
            <a:r>
              <a:rPr lang="en-GB" sz="3600" dirty="0">
                <a:solidFill>
                  <a:schemeClr val="bg1"/>
                </a:solidFill>
              </a:rPr>
              <a:t>Beginning and the End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 Godhead three in one</a:t>
            </a:r>
          </a:p>
          <a:p>
            <a:r>
              <a:rPr lang="en-GB" sz="3600" dirty="0">
                <a:solidFill>
                  <a:schemeClr val="bg1"/>
                </a:solidFill>
              </a:rPr>
              <a:t>Father Spirit Son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 Lion and the Lamb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 Lion and the Lamb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3/6</a:t>
            </a:r>
          </a:p>
        </p:txBody>
      </p:sp>
    </p:spTree>
    <p:extLst>
      <p:ext uri="{BB962C8B-B14F-4D97-AF65-F5344CB8AC3E}">
        <p14:creationId xmlns:p14="http://schemas.microsoft.com/office/powerpoint/2010/main" val="148738364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5536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How great is our God</a:t>
            </a:r>
          </a:p>
          <a:p>
            <a:r>
              <a:rPr lang="en-GB" sz="4000" dirty="0">
                <a:solidFill>
                  <a:schemeClr val="bg1"/>
                </a:solidFill>
              </a:rPr>
              <a:t>Sing with me</a:t>
            </a:r>
          </a:p>
          <a:p>
            <a:r>
              <a:rPr lang="en-GB" sz="4000" dirty="0">
                <a:solidFill>
                  <a:schemeClr val="bg1"/>
                </a:solidFill>
              </a:rPr>
              <a:t>How great is our God</a:t>
            </a:r>
          </a:p>
          <a:p>
            <a:r>
              <a:rPr lang="en-GB" sz="4000" dirty="0">
                <a:solidFill>
                  <a:schemeClr val="bg1"/>
                </a:solidFill>
              </a:rPr>
              <a:t>And all will see how great</a:t>
            </a:r>
          </a:p>
          <a:p>
            <a:r>
              <a:rPr lang="en-GB" sz="4000" dirty="0">
                <a:solidFill>
                  <a:schemeClr val="bg1"/>
                </a:solidFill>
              </a:rPr>
              <a:t>How great is our God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4/6</a:t>
            </a:r>
          </a:p>
        </p:txBody>
      </p:sp>
    </p:spTree>
    <p:extLst>
      <p:ext uri="{BB962C8B-B14F-4D97-AF65-F5344CB8AC3E}">
        <p14:creationId xmlns:p14="http://schemas.microsoft.com/office/powerpoint/2010/main" val="121583558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5536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Name above all names</a:t>
            </a:r>
          </a:p>
          <a:p>
            <a:r>
              <a:rPr lang="en-GB" sz="4000" dirty="0">
                <a:solidFill>
                  <a:schemeClr val="bg1"/>
                </a:solidFill>
              </a:rPr>
              <a:t>Worthy of all praise</a:t>
            </a:r>
          </a:p>
          <a:p>
            <a:r>
              <a:rPr lang="en-GB" sz="4000" dirty="0">
                <a:solidFill>
                  <a:schemeClr val="bg1"/>
                </a:solidFill>
              </a:rPr>
              <a:t>My heart will sing</a:t>
            </a:r>
          </a:p>
          <a:p>
            <a:r>
              <a:rPr lang="en-GB" sz="4000" dirty="0">
                <a:solidFill>
                  <a:schemeClr val="bg1"/>
                </a:solidFill>
              </a:rPr>
              <a:t>How great is our God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5/6</a:t>
            </a:r>
          </a:p>
        </p:txBody>
      </p:sp>
    </p:spTree>
    <p:extLst>
      <p:ext uri="{BB962C8B-B14F-4D97-AF65-F5344CB8AC3E}">
        <p14:creationId xmlns:p14="http://schemas.microsoft.com/office/powerpoint/2010/main" val="6816250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Our God is a great big God</a:t>
            </a:r>
          </a:p>
          <a:p>
            <a:r>
              <a:rPr lang="en-GB" sz="4400" dirty="0">
                <a:solidFill>
                  <a:schemeClr val="bg1"/>
                </a:solidFill>
              </a:rPr>
              <a:t>Our God is a great big God</a:t>
            </a:r>
          </a:p>
          <a:p>
            <a:r>
              <a:rPr lang="en-GB" sz="4400" dirty="0">
                <a:solidFill>
                  <a:schemeClr val="bg1"/>
                </a:solidFill>
              </a:rPr>
              <a:t>Our God is a great big God</a:t>
            </a:r>
          </a:p>
          <a:p>
            <a:r>
              <a:rPr lang="en-GB" sz="4400" dirty="0">
                <a:solidFill>
                  <a:schemeClr val="bg1"/>
                </a:solidFill>
              </a:rPr>
              <a:t>And He holds us in His hands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1/2</a:t>
            </a:r>
          </a:p>
        </p:txBody>
      </p:sp>
    </p:spTree>
    <p:extLst>
      <p:ext uri="{BB962C8B-B14F-4D97-AF65-F5344CB8AC3E}">
        <p14:creationId xmlns:p14="http://schemas.microsoft.com/office/powerpoint/2010/main" val="62081574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How great is our God</a:t>
            </a:r>
          </a:p>
          <a:p>
            <a:r>
              <a:rPr lang="en-GB" sz="4000" dirty="0">
                <a:solidFill>
                  <a:schemeClr val="bg1"/>
                </a:solidFill>
              </a:rPr>
              <a:t>Sing with me</a:t>
            </a:r>
          </a:p>
          <a:p>
            <a:r>
              <a:rPr lang="en-GB" sz="4000" dirty="0">
                <a:solidFill>
                  <a:schemeClr val="bg1"/>
                </a:solidFill>
              </a:rPr>
              <a:t>How great is our God</a:t>
            </a:r>
          </a:p>
          <a:p>
            <a:r>
              <a:rPr lang="en-GB" sz="4000" dirty="0">
                <a:solidFill>
                  <a:schemeClr val="bg1"/>
                </a:solidFill>
              </a:rPr>
              <a:t>And all will see how great</a:t>
            </a:r>
          </a:p>
          <a:p>
            <a:r>
              <a:rPr lang="en-GB" sz="4000" dirty="0">
                <a:solidFill>
                  <a:schemeClr val="bg1"/>
                </a:solidFill>
              </a:rPr>
              <a:t>How great is our God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6/6</a:t>
            </a:r>
          </a:p>
        </p:txBody>
      </p:sp>
    </p:spTree>
    <p:extLst>
      <p:ext uri="{BB962C8B-B14F-4D97-AF65-F5344CB8AC3E}">
        <p14:creationId xmlns:p14="http://schemas.microsoft.com/office/powerpoint/2010/main" val="146822607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323528" y="116632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lvl="0" algn="ctr">
              <a:defRPr/>
            </a:pPr>
            <a:r>
              <a:rPr lang="en-GB" dirty="0">
                <a:solidFill>
                  <a:schemeClr val="bg1"/>
                </a:solidFill>
              </a:rPr>
              <a:t>2 Corinthians 14</a:t>
            </a:r>
            <a:br>
              <a:rPr lang="en-GB" dirty="0">
                <a:solidFill>
                  <a:schemeClr val="bg1"/>
                </a:solidFill>
              </a:rPr>
            </a:b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May the grace of the Lord Jesus Christ, and the love of God, and the fellowship of the Holy Spirit be with you all</a:t>
            </a:r>
          </a:p>
        </p:txBody>
      </p:sp>
    </p:spTree>
    <p:extLst>
      <p:ext uri="{BB962C8B-B14F-4D97-AF65-F5344CB8AC3E}">
        <p14:creationId xmlns:p14="http://schemas.microsoft.com/office/powerpoint/2010/main" val="39747127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</a:pPr>
            <a:r>
              <a:rPr lang="en-GB" sz="4200" dirty="0">
                <a:solidFill>
                  <a:schemeClr val="bg1"/>
                </a:solidFill>
              </a:rPr>
              <a:t>He's higher than a skyscraper</a:t>
            </a:r>
          </a:p>
          <a:p>
            <a:pPr>
              <a:spcBef>
                <a:spcPts val="0"/>
              </a:spcBef>
            </a:pPr>
            <a:r>
              <a:rPr lang="en-GB" sz="4200" dirty="0">
                <a:solidFill>
                  <a:schemeClr val="bg1"/>
                </a:solidFill>
              </a:rPr>
              <a:t>And He's deeper than a submarine</a:t>
            </a:r>
          </a:p>
          <a:p>
            <a:pPr>
              <a:spcBef>
                <a:spcPts val="0"/>
              </a:spcBef>
            </a:pPr>
            <a:r>
              <a:rPr lang="en-GB" sz="4200" dirty="0">
                <a:solidFill>
                  <a:schemeClr val="bg1"/>
                </a:solidFill>
              </a:rPr>
              <a:t>He's wider than the universe</a:t>
            </a:r>
          </a:p>
          <a:p>
            <a:pPr>
              <a:spcBef>
                <a:spcPts val="0"/>
              </a:spcBef>
            </a:pPr>
            <a:r>
              <a:rPr lang="en-GB" sz="4200" dirty="0">
                <a:solidFill>
                  <a:schemeClr val="bg1"/>
                </a:solidFill>
              </a:rPr>
              <a:t>And beyond my wildest dreams</a:t>
            </a:r>
          </a:p>
          <a:p>
            <a:pPr>
              <a:spcBef>
                <a:spcPts val="0"/>
              </a:spcBef>
            </a:pPr>
            <a:r>
              <a:rPr lang="en-GB" sz="4200" dirty="0">
                <a:solidFill>
                  <a:schemeClr val="bg1"/>
                </a:solidFill>
              </a:rPr>
              <a:t>And He's known me and He's loved me</a:t>
            </a:r>
          </a:p>
          <a:p>
            <a:pPr>
              <a:spcBef>
                <a:spcPts val="0"/>
              </a:spcBef>
            </a:pPr>
            <a:r>
              <a:rPr lang="en-GB" sz="4200" dirty="0">
                <a:solidFill>
                  <a:schemeClr val="bg1"/>
                </a:solidFill>
              </a:rPr>
              <a:t>Since before the world began</a:t>
            </a:r>
          </a:p>
          <a:p>
            <a:pPr>
              <a:spcBef>
                <a:spcPts val="0"/>
              </a:spcBef>
            </a:pPr>
            <a:r>
              <a:rPr lang="en-GB" sz="4200" dirty="0">
                <a:solidFill>
                  <a:schemeClr val="bg1"/>
                </a:solidFill>
              </a:rPr>
              <a:t>How wonderful to be a part of</a:t>
            </a:r>
          </a:p>
          <a:p>
            <a:pPr>
              <a:spcBef>
                <a:spcPts val="0"/>
              </a:spcBef>
            </a:pPr>
            <a:r>
              <a:rPr lang="en-GB" sz="4200" dirty="0">
                <a:solidFill>
                  <a:schemeClr val="bg1"/>
                </a:solidFill>
              </a:rPr>
              <a:t>God's amazing plan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2/2</a:t>
            </a:r>
          </a:p>
        </p:txBody>
      </p:sp>
    </p:spTree>
    <p:extLst>
      <p:ext uri="{BB962C8B-B14F-4D97-AF65-F5344CB8AC3E}">
        <p14:creationId xmlns:p14="http://schemas.microsoft.com/office/powerpoint/2010/main" val="28254523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4400" b="0" i="0" dirty="0">
                <a:solidFill>
                  <a:srgbClr val="00A3E0"/>
                </a:solidFill>
                <a:effectLst/>
                <a:latin typeface="akagi_probook"/>
              </a:rPr>
              <a:t>Open The Eyes of My Heart</a:t>
            </a:r>
          </a:p>
          <a:p>
            <a:r>
              <a:rPr lang="en-GB" sz="1200" dirty="0">
                <a:solidFill>
                  <a:schemeClr val="bg1"/>
                </a:solidFill>
              </a:rPr>
              <a:t>CCLI Song # 2298355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Paul </a:t>
            </a:r>
            <a:r>
              <a:rPr lang="en-GB" sz="1200" dirty="0" err="1">
                <a:solidFill>
                  <a:schemeClr val="bg1"/>
                </a:solidFill>
              </a:rPr>
              <a:t>Baloche</a:t>
            </a:r>
            <a:endParaRPr lang="en-GB" sz="1200" dirty="0">
              <a:solidFill>
                <a:schemeClr val="bg1"/>
              </a:solidFill>
            </a:endParaRP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1997 Integrity's Hosanna! Music (Admin. by Integrity Music Ltd)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22407964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Open the eyes of my heart Lord</a:t>
            </a:r>
          </a:p>
          <a:p>
            <a:r>
              <a:rPr lang="en-GB" sz="4000" dirty="0">
                <a:solidFill>
                  <a:schemeClr val="bg1"/>
                </a:solidFill>
              </a:rPr>
              <a:t>Open the eyes of my heart</a:t>
            </a:r>
          </a:p>
          <a:p>
            <a:r>
              <a:rPr lang="en-GB" sz="4000" dirty="0">
                <a:solidFill>
                  <a:schemeClr val="bg1"/>
                </a:solidFill>
              </a:rPr>
              <a:t>I want to see You</a:t>
            </a:r>
          </a:p>
          <a:p>
            <a:r>
              <a:rPr lang="en-GB" sz="4000" dirty="0">
                <a:solidFill>
                  <a:schemeClr val="bg1"/>
                </a:solidFill>
              </a:rPr>
              <a:t>I want to see You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1/3</a:t>
            </a:r>
          </a:p>
        </p:txBody>
      </p:sp>
    </p:spTree>
    <p:extLst>
      <p:ext uri="{BB962C8B-B14F-4D97-AF65-F5344CB8AC3E}">
        <p14:creationId xmlns:p14="http://schemas.microsoft.com/office/powerpoint/2010/main" val="41815109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To see You high and lifted up</a:t>
            </a:r>
          </a:p>
          <a:p>
            <a:r>
              <a:rPr lang="en-GB" sz="4000" dirty="0">
                <a:solidFill>
                  <a:schemeClr val="bg1"/>
                </a:solidFill>
              </a:rPr>
              <a:t>Shining in the light of Your glory</a:t>
            </a:r>
          </a:p>
          <a:p>
            <a:r>
              <a:rPr lang="en-GB" sz="4000" dirty="0">
                <a:solidFill>
                  <a:schemeClr val="bg1"/>
                </a:solidFill>
              </a:rPr>
              <a:t>Pour out Your power and love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As we sing holy </a:t>
            </a:r>
            <a:r>
              <a:rPr lang="en-GB" sz="4000" dirty="0" err="1">
                <a:solidFill>
                  <a:schemeClr val="bg1"/>
                </a:solidFill>
              </a:rPr>
              <a:t>holy</a:t>
            </a:r>
            <a:r>
              <a:rPr lang="en-GB" sz="4000" dirty="0">
                <a:solidFill>
                  <a:schemeClr val="bg1"/>
                </a:solidFill>
              </a:rPr>
              <a:t> </a:t>
            </a:r>
            <a:r>
              <a:rPr lang="en-GB" sz="4000" dirty="0" err="1">
                <a:solidFill>
                  <a:schemeClr val="bg1"/>
                </a:solidFill>
              </a:rPr>
              <a:t>holy</a:t>
            </a:r>
            <a:endParaRPr lang="en-GB" sz="40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2/3</a:t>
            </a:r>
          </a:p>
        </p:txBody>
      </p:sp>
    </p:spTree>
    <p:extLst>
      <p:ext uri="{BB962C8B-B14F-4D97-AF65-F5344CB8AC3E}">
        <p14:creationId xmlns:p14="http://schemas.microsoft.com/office/powerpoint/2010/main" val="21447997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10511</TotalTime>
  <Words>1502</Words>
  <Application>Microsoft Office PowerPoint</Application>
  <PresentationFormat>On-screen Show (4:3)</PresentationFormat>
  <Paragraphs>272</Paragraphs>
  <Slides>51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6" baseType="lpstr">
      <vt:lpstr>akagi_probook</vt:lpstr>
      <vt:lpstr>Arial</vt:lpstr>
      <vt:lpstr>Calibri</vt:lpstr>
      <vt:lpstr>Rockwell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Administrator</dc:creator>
  <cp:lastModifiedBy>Dele Olajide</cp:lastModifiedBy>
  <cp:revision>512</cp:revision>
  <dcterms:created xsi:type="dcterms:W3CDTF">2019-09-23T12:06:27Z</dcterms:created>
  <dcterms:modified xsi:type="dcterms:W3CDTF">2024-07-09T08:41:37Z</dcterms:modified>
</cp:coreProperties>
</file>